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40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51"/>
    <p:restoredTop sz="94542" autoAdjust="0"/>
  </p:normalViewPr>
  <p:slideViewPr>
    <p:cSldViewPr snapToGrid="0" snapToObjects="1">
      <p:cViewPr varScale="1">
        <p:scale>
          <a:sx n="153" d="100"/>
          <a:sy n="153" d="100"/>
        </p:scale>
        <p:origin x="75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AB9A9C6-B8E3-2A41-AF1C-B44611D7F3B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2290" y="2130426"/>
            <a:ext cx="3979710" cy="472757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E4E5EF8-3F55-CC40-8877-5D48D7C063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70961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4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D648D3-80FB-6246-9942-F676252E6F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93324"/>
            <a:ext cx="9144000" cy="648392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1E407C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52F7098-D26F-4B98-9396-A6BD709F613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5963194"/>
            <a:ext cx="5503816" cy="669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788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1E407C"/>
                </a:solidFill>
              </a:defRPr>
            </a:lvl1pPr>
            <a:lvl2pPr>
              <a:defRPr>
                <a:solidFill>
                  <a:srgbClr val="1E407C"/>
                </a:solidFill>
              </a:defRPr>
            </a:lvl2pPr>
            <a:lvl3pPr>
              <a:defRPr>
                <a:solidFill>
                  <a:srgbClr val="1E407C"/>
                </a:solidFill>
              </a:defRPr>
            </a:lvl3pPr>
            <a:lvl4pPr>
              <a:defRPr>
                <a:solidFill>
                  <a:srgbClr val="1E407C"/>
                </a:solidFill>
              </a:defRPr>
            </a:lvl4pPr>
            <a:lvl5pPr>
              <a:defRPr>
                <a:solidFill>
                  <a:srgbClr val="1E407C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1E407C"/>
                </a:solidFill>
              </a:defRPr>
            </a:lvl1pPr>
            <a:lvl2pPr>
              <a:defRPr>
                <a:solidFill>
                  <a:srgbClr val="1E407C"/>
                </a:solidFill>
              </a:defRPr>
            </a:lvl2pPr>
            <a:lvl3pPr>
              <a:defRPr>
                <a:solidFill>
                  <a:srgbClr val="1E407C"/>
                </a:solidFill>
              </a:defRPr>
            </a:lvl3pPr>
            <a:lvl4pPr>
              <a:defRPr>
                <a:solidFill>
                  <a:srgbClr val="1E407C"/>
                </a:solidFill>
              </a:defRPr>
            </a:lvl4pPr>
            <a:lvl5pPr>
              <a:defRPr>
                <a:solidFill>
                  <a:srgbClr val="1E407C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704FCAC-D9D3-9E4F-B7F2-077EAFFC4B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0445" y="3993267"/>
            <a:ext cx="2411555" cy="286473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F0B2918-934B-476B-B28D-8A5F831818E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8650" y="6257542"/>
            <a:ext cx="4398561" cy="535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258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43659CE-AB87-2E42-9B51-E4338EB7739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0445" y="3993267"/>
            <a:ext cx="2411555" cy="286473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19E2C80-C21F-4980-9062-2AC5400C19A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8650" y="6257542"/>
            <a:ext cx="4398561" cy="535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816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704FCAC-D9D3-9E4F-B7F2-077EAFFC4B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0445" y="3993267"/>
            <a:ext cx="2411555" cy="286473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0115303-0D88-FC4F-A64A-0DABCD2F0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6159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8021D-5040-E443-B438-B5DF5DB17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E407C"/>
                </a:solidFill>
              </a:defRPr>
            </a:lvl1pPr>
            <a:lvl2pPr>
              <a:defRPr>
                <a:solidFill>
                  <a:srgbClr val="1E407C"/>
                </a:solidFill>
              </a:defRPr>
            </a:lvl2pPr>
            <a:lvl3pPr>
              <a:defRPr>
                <a:solidFill>
                  <a:srgbClr val="1E407C"/>
                </a:solidFill>
              </a:defRPr>
            </a:lvl3pPr>
            <a:lvl4pPr>
              <a:defRPr>
                <a:solidFill>
                  <a:srgbClr val="1E407C"/>
                </a:solidFill>
              </a:defRPr>
            </a:lvl4pPr>
            <a:lvl5pPr>
              <a:defRPr>
                <a:solidFill>
                  <a:srgbClr val="1E407C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85260D1-6531-4F41-BDE7-E55ADBC7BF9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8650" y="6257542"/>
            <a:ext cx="4398561" cy="535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394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843659CE-AB87-2E42-9B51-E4338EB7739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0445" y="3993267"/>
            <a:ext cx="2411555" cy="2864733"/>
          </a:xfrm>
          <a:prstGeom prst="rect">
            <a:avLst/>
          </a:prstGeom>
        </p:spPr>
      </p:pic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66C763D1-54E7-1F4C-9A40-8033FD87C96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49963" y="1250950"/>
            <a:ext cx="5303837" cy="481911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115303-0D88-FC4F-A64A-0DABCD2F0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6159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8021D-5040-E443-B438-B5DF5DB17B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0951"/>
            <a:ext cx="5085945" cy="4819110"/>
          </a:xfrm>
        </p:spPr>
        <p:txBody>
          <a:bodyPr/>
          <a:lstStyle>
            <a:lvl1pPr>
              <a:defRPr>
                <a:solidFill>
                  <a:srgbClr val="1E407C"/>
                </a:solidFill>
              </a:defRPr>
            </a:lvl1pPr>
            <a:lvl2pPr>
              <a:defRPr>
                <a:solidFill>
                  <a:srgbClr val="1E407C"/>
                </a:solidFill>
              </a:defRPr>
            </a:lvl2pPr>
            <a:lvl3pPr>
              <a:defRPr>
                <a:solidFill>
                  <a:srgbClr val="1E407C"/>
                </a:solidFill>
              </a:defRPr>
            </a:lvl3pPr>
            <a:lvl4pPr>
              <a:defRPr>
                <a:solidFill>
                  <a:srgbClr val="1E407C"/>
                </a:solidFill>
              </a:defRPr>
            </a:lvl4pPr>
            <a:lvl5pPr>
              <a:defRPr>
                <a:solidFill>
                  <a:srgbClr val="1E407C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91ADF3F-6B5B-4E77-8339-B88C403581F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8650" y="6257542"/>
            <a:ext cx="4398561" cy="535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969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10D1FE8A-B770-A54B-BB1F-BB647AC8A8F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0445" y="3993267"/>
            <a:ext cx="2411555" cy="286473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0115303-0D88-FC4F-A64A-0DABCD2F0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6159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8021D-5040-E443-B438-B5DF5DB17B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0951"/>
            <a:ext cx="10515600" cy="4284087"/>
          </a:xfrm>
        </p:spPr>
        <p:txBody>
          <a:bodyPr/>
          <a:lstStyle>
            <a:lvl1pPr>
              <a:defRPr>
                <a:solidFill>
                  <a:srgbClr val="1E407C"/>
                </a:solidFill>
              </a:defRPr>
            </a:lvl1pPr>
            <a:lvl2pPr>
              <a:defRPr>
                <a:solidFill>
                  <a:srgbClr val="1E407C"/>
                </a:solidFill>
              </a:defRPr>
            </a:lvl2pPr>
            <a:lvl3pPr>
              <a:defRPr>
                <a:solidFill>
                  <a:srgbClr val="1E407C"/>
                </a:solidFill>
              </a:defRPr>
            </a:lvl3pPr>
            <a:lvl4pPr>
              <a:defRPr>
                <a:solidFill>
                  <a:srgbClr val="1E407C"/>
                </a:solidFill>
              </a:defRPr>
            </a:lvl4pPr>
            <a:lvl5pPr>
              <a:defRPr>
                <a:solidFill>
                  <a:srgbClr val="1E407C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956CFB0-F92B-4915-BCB2-65AAE71CA85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8650" y="6257542"/>
            <a:ext cx="4398561" cy="535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391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89896-24B9-D543-BC49-89300DAB7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7048" y="1124712"/>
            <a:ext cx="7928237" cy="167548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384264-DB8D-274D-83EB-C183729E59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7048" y="2800199"/>
            <a:ext cx="7928237" cy="1353512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17373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23A049B-E848-0344-AD81-982DC96C731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5100" y="114300"/>
            <a:ext cx="5676900" cy="67437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E4E5EF8-3F55-CC40-8877-5D48D7C0631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1570961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4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Thank you.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D648D3-80FB-6246-9942-F676252E6F9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797665"/>
            <a:ext cx="5139447" cy="1279903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1E407C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Contact information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071416D-9ED1-41E1-8724-84005063901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5963194"/>
            <a:ext cx="5503816" cy="669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662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F0656E-DA2F-C14C-BF10-2FC3587B40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251284"/>
            <a:ext cx="10515600" cy="4925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C3011-D639-B54B-9228-EB3085D04C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C4368-C769-8143-B102-F97927FA2E0C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A5E7B941-CE32-1D43-B287-BCB25BBF8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3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3943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64" r:id="rId3"/>
    <p:sldLayoutId id="2147483650" r:id="rId4"/>
    <p:sldLayoutId id="2147483660" r:id="rId5"/>
    <p:sldLayoutId id="2147483661" r:id="rId6"/>
    <p:sldLayoutId id="2147483651" r:id="rId7"/>
    <p:sldLayoutId id="2147483662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kern="12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18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76D58-416B-4F6F-B92E-2983A6F30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822F92-1DE4-442D-B256-6EB42848FD4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C7CE36-B15A-45ED-8636-A407CD55468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379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CAA7D-C794-4232-9C6A-301B466B0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962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9EB96-1B9F-40DC-A005-BA1C54807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2ABB91-F9BA-426B-AEC7-640C553EFE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360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B80F0698-089C-49D4-B2F1-2930C5270DD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1A873AD-3DD2-4DE0-82F4-E32F38923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09CC5A-EE25-499D-8C24-23DA04C3EA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106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BD4DD-D337-4E34-BC84-EED7EF9A2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F2C26-A6EE-48C2-A316-9EF5E437C2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56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F89DF-1E25-428E-9F78-903257ECD5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54FDE7-5935-4AE1-8FD0-456D17B665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516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A Palette">
      <a:dk1>
        <a:srgbClr val="000000"/>
      </a:dk1>
      <a:lt1>
        <a:srgbClr val="FFFFFF"/>
      </a:lt1>
      <a:dk2>
        <a:srgbClr val="041E41"/>
      </a:dk2>
      <a:lt2>
        <a:srgbClr val="B8D6E6"/>
      </a:lt2>
      <a:accent1>
        <a:srgbClr val="009CDE"/>
      </a:accent1>
      <a:accent2>
        <a:srgbClr val="1E407C"/>
      </a:accent2>
      <a:accent3>
        <a:srgbClr val="A3AAAD"/>
      </a:accent3>
      <a:accent4>
        <a:srgbClr val="83B1D4"/>
      </a:accent4>
      <a:accent5>
        <a:srgbClr val="3EA39E"/>
      </a:accent5>
      <a:accent6>
        <a:srgbClr val="305470"/>
      </a:accent6>
      <a:hlink>
        <a:srgbClr val="64B8B6"/>
      </a:hlink>
      <a:folHlink>
        <a:srgbClr val="7D4C7C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Franklin Gothic Book</vt:lpstr>
      <vt:lpstr>Franklin Gothic Medium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Conaway, Rachel</cp:lastModifiedBy>
  <cp:revision>14</cp:revision>
  <dcterms:created xsi:type="dcterms:W3CDTF">2018-03-19T17:38:41Z</dcterms:created>
  <dcterms:modified xsi:type="dcterms:W3CDTF">2022-04-05T15:19:25Z</dcterms:modified>
</cp:coreProperties>
</file>