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1"/>
    <p:restoredTop sz="94542" autoAdjust="0"/>
  </p:normalViewPr>
  <p:slideViewPr>
    <p:cSldViewPr snapToGrid="0" snapToObjects="1">
      <p:cViewPr varScale="1">
        <p:scale>
          <a:sx n="153" d="100"/>
          <a:sy n="153" d="100"/>
        </p:scale>
        <p:origin x="7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290" y="2130426"/>
            <a:ext cx="3979710" cy="47275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2F7098-D26F-4B98-9396-A6BD709F61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963194"/>
            <a:ext cx="5503816" cy="66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0B2918-934B-476B-B28D-8A5F831818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0" y="6257542"/>
            <a:ext cx="4398561" cy="5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9E2C80-C21F-4980-9062-2AC5400C19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0" y="6257542"/>
            <a:ext cx="4398561" cy="5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5260D1-6531-4F41-BDE7-E55ADBC7BF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0" y="6257542"/>
            <a:ext cx="4398561" cy="5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1ADF3F-6B5B-4E77-8339-B88C403581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0" y="6257542"/>
            <a:ext cx="4398561" cy="5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56CFB0-F92B-4915-BCB2-65AAE71CA8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0" y="6257542"/>
            <a:ext cx="4398561" cy="5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71416D-9ED1-41E1-8724-8400506390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963194"/>
            <a:ext cx="5503816" cy="66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60" r:id="rId5"/>
    <p:sldLayoutId id="2147483661" r:id="rId6"/>
    <p:sldLayoutId id="2147483651" r:id="rId7"/>
    <p:sldLayoutId id="214748366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76D58-416B-4F6F-B92E-2983A6F3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22F92-1DE4-442D-B256-6EB42848FD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CE36-B15A-45ED-8636-A407CD5546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7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CAA7D-C794-4232-9C6A-301B466B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6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EB96-1B9F-40DC-A005-BA1C5480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ABB91-F9BA-426B-AEC7-640C553EF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6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80F0698-089C-49D4-B2F1-2930C5270D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A873AD-3DD2-4DE0-82F4-E32F3892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9CC5A-EE25-499D-8C24-23DA04C3E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0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BD4DD-D337-4E34-BC84-EED7EF9A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F2C26-A6EE-48C2-A316-9EF5E437C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89DF-1E25-428E-9F78-903257ECD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4FDE7-5935-4AE1-8FD0-456D17B665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Franklin Gothic Book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Conaway, Rachel</cp:lastModifiedBy>
  <cp:revision>14</cp:revision>
  <dcterms:created xsi:type="dcterms:W3CDTF">2018-03-19T17:38:41Z</dcterms:created>
  <dcterms:modified xsi:type="dcterms:W3CDTF">2022-04-05T15:19:25Z</dcterms:modified>
</cp:coreProperties>
</file>